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113AB2-0308-49FA-89C2-21B9BC319E9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C214C2-6D7F-4738-B412-C84ED3CA6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5.1, 5.2,5.3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Extinction is the loss of a species in its entirety. </a:t>
            </a:r>
          </a:p>
          <a:p>
            <a:r>
              <a:rPr lang="en-US" dirty="0" smtClean="0"/>
              <a:t>Some species will go extinct naturally through </a:t>
            </a:r>
            <a:r>
              <a:rPr lang="en-US" u="sng" dirty="0" smtClean="0"/>
              <a:t>background extinction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 species go extinct through lack of care/ lack of conservation. This is </a:t>
            </a:r>
            <a:r>
              <a:rPr lang="en-US" u="sng" dirty="0" smtClean="0"/>
              <a:t>mass extinction.</a:t>
            </a:r>
          </a:p>
          <a:p>
            <a:endParaRPr lang="en-US" u="sng" dirty="0"/>
          </a:p>
        </p:txBody>
      </p:sp>
      <p:pic>
        <p:nvPicPr>
          <p:cNvPr id="5122" name="Picture 2" descr="C:\Users\shsteacher\AppData\Local\Microsoft\Windows\Temporary Internet Files\Content.IE5\K4TI3P42\large-dinosaur-holding-plants-in-his-mouth-66.6-15476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191000"/>
            <a:ext cx="3228000" cy="2243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Species can be massively extinct by a couple of different ways.</a:t>
            </a:r>
          </a:p>
          <a:p>
            <a:r>
              <a:rPr lang="en-US" b="1" u="sng" dirty="0" smtClean="0"/>
              <a:t>Overexploitation</a:t>
            </a:r>
            <a:r>
              <a:rPr lang="en-US" u="sng" dirty="0" smtClean="0"/>
              <a:t>- excessive use of a species that have economic value. </a:t>
            </a:r>
          </a:p>
          <a:p>
            <a:pPr>
              <a:buNone/>
            </a:pPr>
            <a:r>
              <a:rPr lang="en-US" dirty="0" smtClean="0"/>
              <a:t>Ex: animal furs, elephant tusks, rhinoceros horns, certain fish are often overfished like salmon/tuna.</a:t>
            </a:r>
          </a:p>
          <a:p>
            <a:r>
              <a:rPr lang="en-US" b="1" u="sng" dirty="0" smtClean="0"/>
              <a:t>Habitat loss- </a:t>
            </a:r>
            <a:r>
              <a:rPr lang="en-US" u="sng" dirty="0" smtClean="0"/>
              <a:t>clearing out specific areas of land due to their desirable resources or living space.</a:t>
            </a:r>
          </a:p>
          <a:p>
            <a:pPr>
              <a:buNone/>
            </a:pPr>
            <a:r>
              <a:rPr lang="en-US" dirty="0" smtClean="0"/>
              <a:t>Ex: clearing out tropical rainforests to harvest lumber.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Extinction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Habitat Disruption- </a:t>
            </a:r>
            <a:r>
              <a:rPr lang="en-US" u="sng" dirty="0" smtClean="0"/>
              <a:t>when one organism in a food web is over represented or under represented, </a:t>
            </a:r>
            <a:r>
              <a:rPr lang="en-US" dirty="0" smtClean="0"/>
              <a:t>the rest of the food web is thrown off. </a:t>
            </a:r>
          </a:p>
          <a:p>
            <a:pPr>
              <a:buNone/>
            </a:pPr>
            <a:r>
              <a:rPr lang="en-US" b="1" dirty="0" smtClean="0"/>
              <a:t>Ex:</a:t>
            </a:r>
            <a:r>
              <a:rPr lang="en-US" dirty="0" smtClean="0"/>
              <a:t> certain fish are over fished, creating a </a:t>
            </a:r>
            <a:r>
              <a:rPr lang="en-US" dirty="0" err="1" smtClean="0"/>
              <a:t>trophic</a:t>
            </a:r>
            <a:r>
              <a:rPr lang="en-US" dirty="0" smtClean="0"/>
              <a:t> cascade. </a:t>
            </a:r>
          </a:p>
          <a:p>
            <a:r>
              <a:rPr lang="en-US" b="1" u="sng" dirty="0" smtClean="0"/>
              <a:t>Habitat fragmentation-</a:t>
            </a:r>
            <a:r>
              <a:rPr lang="en-US" u="sng" dirty="0" smtClean="0"/>
              <a:t> the separation of an ecosystem into small pieces of land.</a:t>
            </a:r>
          </a:p>
          <a:p>
            <a:pPr>
              <a:buNone/>
            </a:pPr>
            <a:r>
              <a:rPr lang="en-US" b="1" dirty="0" smtClean="0"/>
              <a:t>Ex: </a:t>
            </a:r>
            <a:r>
              <a:rPr lang="en-US" dirty="0" smtClean="0"/>
              <a:t>a highway in between two forest areas.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threats to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Pollution</a:t>
            </a:r>
            <a:r>
              <a:rPr lang="en-US" u="sng" dirty="0" smtClean="0"/>
              <a:t>- changes in the composition in air, water, and soil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Pesticides</a:t>
            </a:r>
            <a:r>
              <a:rPr lang="en-US" dirty="0" smtClean="0"/>
              <a:t> are a common form of pollution that, when ingested by organisms, can decrease biodiversity.</a:t>
            </a:r>
          </a:p>
          <a:p>
            <a:r>
              <a:rPr lang="en-US" u="sng" dirty="0" smtClean="0"/>
              <a:t>Acid rain- the mixture of fossil fuel fumes with precipitation to degrade calcium, potassium, and other nutrients from plants and soil.</a:t>
            </a:r>
            <a:endParaRPr lang="en-US" u="sng" dirty="0"/>
          </a:p>
        </p:txBody>
      </p:sp>
      <p:pic>
        <p:nvPicPr>
          <p:cNvPr id="6148" name="Picture 4" descr="C:\Users\shsteacher\AppData\Local\Microsoft\Windows\Temporary Internet Files\Content.IE5\N6UC0B9D\earth-pollutio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724400"/>
            <a:ext cx="1905000" cy="1653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threats to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Introduced species-</a:t>
            </a:r>
            <a:r>
              <a:rPr lang="en-US" u="sng" dirty="0" smtClean="0"/>
              <a:t> transporting non-native species to a habitat. </a:t>
            </a:r>
          </a:p>
          <a:p>
            <a:r>
              <a:rPr lang="en-US" dirty="0" smtClean="0"/>
              <a:t>This can cause a habitat disruption and possibly extinction of species. </a:t>
            </a:r>
          </a:p>
          <a:p>
            <a:pPr>
              <a:buNone/>
            </a:pPr>
            <a:r>
              <a:rPr lang="en-US" dirty="0" smtClean="0"/>
              <a:t>Ex: A fire ants species was introduced to the US in Alabama by accident. These ants spread across the south east and would feed on certain types of wild-life. </a:t>
            </a:r>
            <a:endParaRPr lang="en-US" dirty="0"/>
          </a:p>
        </p:txBody>
      </p:sp>
      <p:pic>
        <p:nvPicPr>
          <p:cNvPr id="7170" name="Picture 2" descr="C:\Users\shsteacher\AppData\Local\Microsoft\Windows\Temporary Internet Files\Content.IE5\QZ1YSUUV\ant_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1918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5.3 Conserving Biodiversity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of conserving biodiversity include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Using renewable resources instead of nonrenewable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Using and creating more sustainable resources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Respecting nationally protected areas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Creating corridors to protect fragmented habitats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Restoring destroyed ecosystems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5.1,5.2,5.3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Biodiversity is imperative to sustaining human life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There are many threats to biodiversity, some of these are in our control, others are not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It’s important to take steps to sustain biodiversity throughout the biosphere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Biodiversity- variety of life in an area. </a:t>
            </a:r>
          </a:p>
          <a:p>
            <a:r>
              <a:rPr lang="en-US" dirty="0" smtClean="0"/>
              <a:t>The enemy of biodiversity is extinction.</a:t>
            </a:r>
          </a:p>
          <a:p>
            <a:r>
              <a:rPr lang="en-US" u="sng" dirty="0" smtClean="0"/>
              <a:t>Extinction- when the last member of a species dies.</a:t>
            </a:r>
          </a:p>
          <a:p>
            <a:pPr>
              <a:buFont typeface="Wingdings" pitchFamily="2" charset="2"/>
              <a:buChar char="v"/>
            </a:pPr>
            <a:r>
              <a:rPr lang="en-US" u="sng" dirty="0" smtClean="0"/>
              <a:t>Endangered- at risk of becoming extinct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Extinction and endangerment</a:t>
            </a:r>
            <a:endParaRPr lang="en-US" dirty="0"/>
          </a:p>
        </p:txBody>
      </p:sp>
      <p:pic>
        <p:nvPicPr>
          <p:cNvPr id="1026" name="Picture 2" descr="C:\Users\shsteacher\Desktop\2ndsemester\1ba4c118f572cfc0bc6cc95591182f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053840" cy="4739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Genetic Diversity- </a:t>
            </a:r>
            <a:r>
              <a:rPr lang="en-US" u="sng" dirty="0" smtClean="0"/>
              <a:t>the variety of genes or inheritable characteristic that are present in a population. </a:t>
            </a:r>
          </a:p>
          <a:p>
            <a:pPr>
              <a:buNone/>
            </a:pPr>
            <a:r>
              <a:rPr lang="en-US" dirty="0" smtClean="0"/>
              <a:t>Ex: Humans have different genes for different hair colors, eye colors, heights, weights, etc.</a:t>
            </a:r>
          </a:p>
          <a:p>
            <a:r>
              <a:rPr lang="en-US" b="1" u="sng" dirty="0" smtClean="0"/>
              <a:t>Species Diversity-</a:t>
            </a:r>
            <a:r>
              <a:rPr lang="en-US" u="sng" dirty="0" smtClean="0"/>
              <a:t>The number of different species and the relative abundance of each species in a biological community</a:t>
            </a:r>
          </a:p>
          <a:p>
            <a:pPr>
              <a:buNone/>
            </a:pPr>
            <a:r>
              <a:rPr lang="en-US" dirty="0" smtClean="0"/>
              <a:t>Ex: Birds, Deer, Snakes, Foxes all live together in forests.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Ecosystem Diversity- </a:t>
            </a:r>
            <a:r>
              <a:rPr lang="en-US" u="sng" dirty="0" smtClean="0"/>
              <a:t>the variety of ecosystems that are present throughout the biosphere.</a:t>
            </a:r>
          </a:p>
          <a:p>
            <a:pPr>
              <a:buNone/>
            </a:pPr>
            <a:r>
              <a:rPr lang="en-US" dirty="0" smtClean="0"/>
              <a:t>Ex: Forest ecosystems, lake/pond ecosystems, desert ecosystems</a:t>
            </a:r>
          </a:p>
        </p:txBody>
      </p:sp>
      <p:pic>
        <p:nvPicPr>
          <p:cNvPr id="2050" name="Picture 2" descr="C:\Users\shsteacher\Desktop\2ndsemester\PON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57600"/>
            <a:ext cx="4267200" cy="2821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a few reasons why biodiversity is imperative to sustaining life.</a:t>
            </a:r>
          </a:p>
          <a:p>
            <a:pPr>
              <a:buNone/>
            </a:pPr>
            <a:r>
              <a:rPr lang="en-US" dirty="0" smtClean="0"/>
              <a:t>-Direct Economic value</a:t>
            </a:r>
          </a:p>
          <a:p>
            <a:pPr>
              <a:buNone/>
            </a:pPr>
            <a:r>
              <a:rPr lang="en-US" dirty="0" smtClean="0"/>
              <a:t>-Indirect Economic value</a:t>
            </a:r>
          </a:p>
          <a:p>
            <a:pPr>
              <a:buNone/>
            </a:pPr>
            <a:r>
              <a:rPr lang="en-US" dirty="0" smtClean="0"/>
              <a:t>-Aesthetic and Scientific value</a:t>
            </a:r>
          </a:p>
        </p:txBody>
      </p:sp>
      <p:pic>
        <p:nvPicPr>
          <p:cNvPr id="3074" name="Picture 2" descr="C:\Users\shsteacher\AppData\Local\Microsoft\Windows\Temporary Internet Files\Content.IE5\N6UC0B9D\money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505200"/>
            <a:ext cx="2103120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Direct economic value- </a:t>
            </a:r>
            <a:r>
              <a:rPr lang="en-US" u="sng" dirty="0" smtClean="0"/>
              <a:t>Humans depend on plants and animals to provide food, clothing, energy, medicine and shelter. </a:t>
            </a:r>
          </a:p>
          <a:p>
            <a:r>
              <a:rPr lang="en-US" dirty="0" smtClean="0"/>
              <a:t>Therefore, its important to conserve all of these resources.</a:t>
            </a:r>
          </a:p>
          <a:p>
            <a:r>
              <a:rPr lang="en-US" dirty="0" smtClean="0"/>
              <a:t>Another reason to conserve these resources is that plants and animals have a large variety of genes that could become useful in the future.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Indirect economic value- </a:t>
            </a:r>
            <a:r>
              <a:rPr lang="en-US" u="sng" dirty="0" smtClean="0"/>
              <a:t>plants convert CO2 to Oxygen for humans and animals to breath.</a:t>
            </a:r>
          </a:p>
          <a:p>
            <a:r>
              <a:rPr lang="en-US" dirty="0" smtClean="0"/>
              <a:t>Certain natural processes help filter water for drinking.</a:t>
            </a:r>
          </a:p>
          <a:p>
            <a:r>
              <a:rPr lang="en-US" b="1" u="sng" dirty="0" smtClean="0"/>
              <a:t>Aesthetic and Scientific Biodiversity- </a:t>
            </a:r>
            <a:r>
              <a:rPr lang="en-US" u="sng" dirty="0" smtClean="0"/>
              <a:t>Variety of life in plants and animals is beautiful and natural.</a:t>
            </a:r>
          </a:p>
          <a:p>
            <a:r>
              <a:rPr lang="en-US" dirty="0" smtClean="0"/>
              <a:t>Many species rely on specific rare organisms for their survival, and if biodiversity is decreased, habitats/food/other resources also decrease.</a:t>
            </a:r>
          </a:p>
          <a:p>
            <a:pPr>
              <a:buNone/>
            </a:pPr>
            <a:r>
              <a:rPr lang="en-US" dirty="0" smtClean="0"/>
              <a:t>Ex: The tropical rainforest is the most </a:t>
            </a:r>
            <a:r>
              <a:rPr lang="en-US" dirty="0" err="1" smtClean="0"/>
              <a:t>biodiverse</a:t>
            </a:r>
            <a:r>
              <a:rPr lang="en-US" dirty="0" smtClean="0"/>
              <a:t> biome in the world. As rainforests decrease, so do habitats and therefore biodiversity.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Threats to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Extinction</a:t>
            </a:r>
          </a:p>
          <a:p>
            <a:r>
              <a:rPr lang="en-US" dirty="0" smtClean="0"/>
              <a:t>Overexploitation</a:t>
            </a:r>
          </a:p>
          <a:p>
            <a:r>
              <a:rPr lang="en-US" dirty="0" smtClean="0"/>
              <a:t>Habitat loss</a:t>
            </a:r>
          </a:p>
          <a:p>
            <a:r>
              <a:rPr lang="en-US" dirty="0" smtClean="0"/>
              <a:t>Fragmentation of habitat</a:t>
            </a:r>
          </a:p>
          <a:p>
            <a:r>
              <a:rPr lang="en-US" dirty="0" smtClean="0"/>
              <a:t>Pollution</a:t>
            </a:r>
          </a:p>
          <a:p>
            <a:r>
              <a:rPr lang="en-US" dirty="0" smtClean="0"/>
              <a:t>Introduced species</a:t>
            </a:r>
            <a:endParaRPr lang="en-US" dirty="0"/>
          </a:p>
        </p:txBody>
      </p:sp>
      <p:pic>
        <p:nvPicPr>
          <p:cNvPr id="4098" name="Picture 2" descr="C:\Users\shsteacher\Desktop\2ndsemester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481</TotalTime>
  <Words>698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Biodiversity</vt:lpstr>
      <vt:lpstr>Remember Biodiversity?</vt:lpstr>
      <vt:lpstr>Extinction and endangerment</vt:lpstr>
      <vt:lpstr>Types of Biodiversity</vt:lpstr>
      <vt:lpstr>Types of Biodiversity</vt:lpstr>
      <vt:lpstr>The Importance of Biodiversity</vt:lpstr>
      <vt:lpstr>The importance of Biodiversity</vt:lpstr>
      <vt:lpstr>The importance of Biodiversity</vt:lpstr>
      <vt:lpstr>5.2 Threats to biodiversity</vt:lpstr>
      <vt:lpstr>Extinction</vt:lpstr>
      <vt:lpstr>Mass Extinction</vt:lpstr>
      <vt:lpstr>Mass Extinction</vt:lpstr>
      <vt:lpstr>Other threats to Biodiversity</vt:lpstr>
      <vt:lpstr>Other threats to biodiversity</vt:lpstr>
      <vt:lpstr>5.3 Conserving Biodiversity </vt:lpstr>
      <vt:lpstr>Key points for 5.1,5.2,5.3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Jed Walker</dc:creator>
  <cp:lastModifiedBy>Chris Shillings</cp:lastModifiedBy>
  <cp:revision>13</cp:revision>
  <dcterms:created xsi:type="dcterms:W3CDTF">2017-01-16T14:44:33Z</dcterms:created>
  <dcterms:modified xsi:type="dcterms:W3CDTF">2017-02-02T20:12:46Z</dcterms:modified>
</cp:coreProperties>
</file>