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0C64-C230-4387-9394-DB5571075827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08CCE-7D29-44AD-AEEF-65E4AE8F1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7039-C1C2-466B-8CE2-9CF26B75DA7A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E2E4-ED6E-4BC9-9107-8F8D33473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7039-C1C2-466B-8CE2-9CF26B75DA7A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E2E4-ED6E-4BC9-9107-8F8D33473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7039-C1C2-466B-8CE2-9CF26B75DA7A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E2E4-ED6E-4BC9-9107-8F8D33473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7039-C1C2-466B-8CE2-9CF26B75DA7A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E2E4-ED6E-4BC9-9107-8F8D33473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7039-C1C2-466B-8CE2-9CF26B75DA7A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E2E4-ED6E-4BC9-9107-8F8D33473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7039-C1C2-466B-8CE2-9CF26B75DA7A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E2E4-ED6E-4BC9-9107-8F8D33473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7039-C1C2-466B-8CE2-9CF26B75DA7A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E2E4-ED6E-4BC9-9107-8F8D33473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7039-C1C2-466B-8CE2-9CF26B75DA7A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E2E4-ED6E-4BC9-9107-8F8D33473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7039-C1C2-466B-8CE2-9CF26B75DA7A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E2E4-ED6E-4BC9-9107-8F8D33473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7039-C1C2-466B-8CE2-9CF26B75DA7A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E2E4-ED6E-4BC9-9107-8F8D33473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7039-C1C2-466B-8CE2-9CF26B75DA7A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97E2E4-ED6E-4BC9-9107-8F8D334734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517039-C1C2-466B-8CE2-9CF26B75DA7A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97E2E4-ED6E-4BC9-9107-8F8D3347346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Population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Human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human use of resource bar graph</a:t>
            </a:r>
            <a:endParaRPr lang="en-US" dirty="0"/>
          </a:p>
        </p:txBody>
      </p:sp>
      <p:pic>
        <p:nvPicPr>
          <p:cNvPr id="2050" name="Picture 2" descr="C:\Users\shsteacher\Desktop\2ndsemester\landu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81200"/>
            <a:ext cx="6513214" cy="4291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4.2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Humans are like all other populations.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Humans have a growth rate which includes immigration and emigration as well as a carrying capacity.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It’s important that humans take steps to sustain the land and use it conservatively so that we don’t meet or surpass our carrying capacity.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Closer question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Closer</a:t>
            </a:r>
            <a:endParaRPr lang="en-US" dirty="0"/>
          </a:p>
        </p:txBody>
      </p:sp>
      <p:pic>
        <p:nvPicPr>
          <p:cNvPr id="4" name="Picture 4" descr="C:\Users\shsteacher\Desktop\2ndsemester\MEDN_ResourceBrief_DeerMice_char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4999"/>
            <a:ext cx="7543800" cy="497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609600"/>
            <a:ext cx="571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Describe the relationship you see between the Spring Mice and the Fall Mice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Populations?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Biosphere- most broad level</a:t>
            </a:r>
          </a:p>
          <a:p>
            <a:r>
              <a:rPr lang="en-US" dirty="0" smtClean="0"/>
              <a:t>Biome</a:t>
            </a:r>
          </a:p>
          <a:p>
            <a:r>
              <a:rPr lang="en-US" dirty="0" smtClean="0"/>
              <a:t>Ecosystem</a:t>
            </a:r>
          </a:p>
          <a:p>
            <a:r>
              <a:rPr lang="en-US" dirty="0" smtClean="0"/>
              <a:t>Biological Community (Or just community)</a:t>
            </a:r>
          </a:p>
          <a:p>
            <a:r>
              <a:rPr lang="en-US" sz="3200" b="1" dirty="0" smtClean="0"/>
              <a:t>Population</a:t>
            </a:r>
          </a:p>
          <a:p>
            <a:r>
              <a:rPr lang="en-US" dirty="0" smtClean="0"/>
              <a:t>Organism –most basic level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Population- several organisms of the same species that share the same geographic location.</a:t>
            </a:r>
          </a:p>
          <a:p>
            <a:pPr>
              <a:buNone/>
            </a:pPr>
            <a:r>
              <a:rPr lang="en-US" u="sng" dirty="0" smtClean="0"/>
              <a:t>Ex: you are one of 500 Teenagers at Sweetwater High school.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heard of demographics?</a:t>
            </a:r>
          </a:p>
          <a:p>
            <a:r>
              <a:rPr lang="en-US" dirty="0" smtClean="0"/>
              <a:t>Demography- the study of human population size, density, distribution, movement, and birth/death rates.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Human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/>
          </a:p>
        </p:txBody>
      </p:sp>
      <p:pic>
        <p:nvPicPr>
          <p:cNvPr id="1026" name="Picture 2" descr="C:\Users\shsteacher\Desktop\2ndsemester\worldgrowth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715673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Human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rate at which the human population is growing has decreased. </a:t>
            </a:r>
          </a:p>
          <a:p>
            <a:r>
              <a:rPr lang="en-US" dirty="0" smtClean="0"/>
              <a:t>This is due to family size decreasing as well as the death rate. </a:t>
            </a:r>
          </a:p>
          <a:p>
            <a:r>
              <a:rPr lang="en-US" u="sng" dirty="0" smtClean="0"/>
              <a:t>Demographic transition- </a:t>
            </a:r>
            <a:r>
              <a:rPr lang="en-US" dirty="0" smtClean="0"/>
              <a:t>a change from high birth/death rates to low birth/death rates.</a:t>
            </a:r>
            <a:endParaRPr lang="en-US" dirty="0"/>
          </a:p>
        </p:txBody>
      </p:sp>
      <p:pic>
        <p:nvPicPr>
          <p:cNvPr id="1026" name="Picture 2" descr="C:\Program Files (x86)\Microsoft Office\MEDIA\CAGCAT10\j029774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572000"/>
            <a:ext cx="1851660" cy="1762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Human Population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Immigration</a:t>
            </a:r>
            <a:r>
              <a:rPr lang="en-US" dirty="0" smtClean="0"/>
              <a:t>- individuals moving INTO an area.</a:t>
            </a:r>
          </a:p>
          <a:p>
            <a:r>
              <a:rPr lang="en-US" u="sng" dirty="0" smtClean="0"/>
              <a:t>Emigration</a:t>
            </a:r>
            <a:r>
              <a:rPr lang="en-US" dirty="0" smtClean="0"/>
              <a:t>- individuals moving OUT OF an area. </a:t>
            </a:r>
          </a:p>
          <a:p>
            <a:r>
              <a:rPr lang="en-US" dirty="0" smtClean="0"/>
              <a:t>Zero Population Growth- births+ immigration= </a:t>
            </a:r>
            <a:r>
              <a:rPr lang="en-US" dirty="0" err="1" smtClean="0"/>
              <a:t>deaths+emigration</a:t>
            </a:r>
            <a:r>
              <a:rPr lang="en-US" dirty="0" smtClean="0"/>
              <a:t>. </a:t>
            </a:r>
            <a:r>
              <a:rPr lang="en-US" i="1" dirty="0" smtClean="0"/>
              <a:t>People are leaving an area/dying at the same rate that people are coming into an area/being born. </a:t>
            </a:r>
          </a:p>
          <a:p>
            <a:r>
              <a:rPr lang="en-US" i="1" dirty="0" smtClean="0"/>
              <a:t>It is estimated that between 2020-2029, planet Earth will reach </a:t>
            </a:r>
            <a:r>
              <a:rPr lang="en-US" i="1" dirty="0" smtClean="0"/>
              <a:t>ZPG.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Human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structure- the number of males and females in each of three age groups.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Pre-reproductive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Reproductive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Post-reproductive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Trends in Human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age structure in human population</a:t>
            </a:r>
            <a:endParaRPr lang="en-US" dirty="0"/>
          </a:p>
        </p:txBody>
      </p:sp>
      <p:pic>
        <p:nvPicPr>
          <p:cNvPr id="1026" name="Picture 2" descr="C:\Users\shsteacher\Desktop\2ndsemester\age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6324600" cy="474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Human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Carrying capacity- </a:t>
            </a:r>
            <a:r>
              <a:rPr lang="en-US" dirty="0" smtClean="0"/>
              <a:t>how many organisms an ecosystem can support.</a:t>
            </a:r>
          </a:p>
          <a:p>
            <a:r>
              <a:rPr lang="en-US" dirty="0" smtClean="0"/>
              <a:t>Human carrying capacity- how many humans the biosphere can support.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Land use is vital to sustaining life because we need land for living, growing food, maintaining life stock, and other industry.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1028</TotalTime>
  <Words>346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Human Population</vt:lpstr>
      <vt:lpstr>Remember Populations?</vt:lpstr>
      <vt:lpstr>Demography</vt:lpstr>
      <vt:lpstr>Trends in Human Population</vt:lpstr>
      <vt:lpstr>Trends in Human Population</vt:lpstr>
      <vt:lpstr>Trends in Human Population </vt:lpstr>
      <vt:lpstr>Trends in Human Population</vt:lpstr>
      <vt:lpstr>Trends in Human Population</vt:lpstr>
      <vt:lpstr>Trends in Human Population</vt:lpstr>
      <vt:lpstr>Trends in Human population</vt:lpstr>
      <vt:lpstr>Key points for 4.2</vt:lpstr>
      <vt:lpstr>Closer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Population</dc:title>
  <dc:creator>Jed Walker</dc:creator>
  <cp:lastModifiedBy>Chris Shillings</cp:lastModifiedBy>
  <cp:revision>53</cp:revision>
  <dcterms:created xsi:type="dcterms:W3CDTF">2017-01-16T13:54:11Z</dcterms:created>
  <dcterms:modified xsi:type="dcterms:W3CDTF">2017-02-01T20:08:30Z</dcterms:modified>
</cp:coreProperties>
</file>