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1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0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06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591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3609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87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92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74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29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79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0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71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48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7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18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9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92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0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4908-4EB7-4162-8CC3-A335CFE7E2E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4DB0-8F64-45E4-9E1E-BE9D0E33E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44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: The genetic material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12.1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086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0844"/>
            <a:ext cx="8610600" cy="1293028"/>
          </a:xfrm>
        </p:spPr>
        <p:txBody>
          <a:bodyPr/>
          <a:lstStyle/>
          <a:p>
            <a:r>
              <a:rPr lang="en-US" dirty="0" smtClean="0"/>
              <a:t>What is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1371601"/>
            <a:ext cx="4784271" cy="50593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 nucleic acids? They’re biological molecules like lipids, </a:t>
            </a:r>
            <a:r>
              <a:rPr lang="en-US" dirty="0" err="1" smtClean="0"/>
              <a:t>carbs</a:t>
            </a:r>
            <a:r>
              <a:rPr lang="en-US" dirty="0" smtClean="0"/>
              <a:t>, and proteins. </a:t>
            </a:r>
          </a:p>
          <a:p>
            <a:r>
              <a:rPr lang="en-US" dirty="0" smtClean="0"/>
              <a:t>DNA stands for deoxyribonucleic acid.</a:t>
            </a:r>
          </a:p>
          <a:p>
            <a:r>
              <a:rPr lang="en-US" b="1" dirty="0" err="1" smtClean="0"/>
              <a:t>Deoxy</a:t>
            </a:r>
            <a:r>
              <a:rPr lang="en-US" dirty="0" smtClean="0"/>
              <a:t>- because an oxygen has been taken away</a:t>
            </a:r>
          </a:p>
          <a:p>
            <a:r>
              <a:rPr lang="en-US" b="1" dirty="0" err="1" smtClean="0"/>
              <a:t>Ribo</a:t>
            </a:r>
            <a:r>
              <a:rPr lang="en-US" dirty="0" smtClean="0"/>
              <a:t>- because there is a ribose sugar present</a:t>
            </a:r>
          </a:p>
          <a:p>
            <a:r>
              <a:rPr lang="en-US" b="1" dirty="0" smtClean="0"/>
              <a:t>Nucleic acid- </a:t>
            </a:r>
            <a:r>
              <a:rPr lang="en-US" dirty="0" smtClean="0"/>
              <a:t>because nucleic acids are present.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https://www.youtube.com/watch?v=zwibgNGe4aY&amp;t=1s</a:t>
            </a:r>
            <a:endParaRPr lang="en-US" dirty="0"/>
          </a:p>
        </p:txBody>
      </p:sp>
      <p:pic>
        <p:nvPicPr>
          <p:cNvPr id="2050" name="Picture 2" descr="Image result for nucleic 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608" y="1542369"/>
            <a:ext cx="6717392" cy="5038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839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dna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contains all of the genetic information that determines every single thing about you.</a:t>
            </a:r>
          </a:p>
          <a:p>
            <a:pPr lvl="1"/>
            <a:r>
              <a:rPr lang="en-US" dirty="0" smtClean="0"/>
              <a:t>It is often referred to as the blue print for life. </a:t>
            </a:r>
          </a:p>
          <a:p>
            <a:r>
              <a:rPr lang="en-US" dirty="0" smtClean="0"/>
              <a:t>Your DNA determines all of your outer, physical appearances as well as how your body works.</a:t>
            </a:r>
          </a:p>
          <a:p>
            <a:r>
              <a:rPr lang="en-US" dirty="0" smtClean="0"/>
              <a:t>If DNA gets damaged, there can be major consequences. </a:t>
            </a:r>
          </a:p>
          <a:p>
            <a:r>
              <a:rPr lang="en-US" dirty="0" smtClean="0"/>
              <a:t>Damaged DNA is called a </a:t>
            </a:r>
            <a:r>
              <a:rPr lang="en-US" b="1" dirty="0" smtClean="0"/>
              <a:t>mutation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dna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163786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structure of DNA is called the </a:t>
            </a:r>
            <a:r>
              <a:rPr lang="en-US" sz="2800" u="sng" dirty="0" smtClean="0"/>
              <a:t>double helix. </a:t>
            </a:r>
          </a:p>
          <a:p>
            <a:r>
              <a:rPr lang="en-US" sz="2800" dirty="0" smtClean="0"/>
              <a:t>This is due to the two sided spiral that forms the DNA</a:t>
            </a:r>
            <a:endParaRPr lang="en-US" sz="2800" dirty="0"/>
          </a:p>
        </p:txBody>
      </p:sp>
      <p:pic>
        <p:nvPicPr>
          <p:cNvPr id="4" name="Picture 2" descr="Image result for dna double hel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703" y="1682017"/>
            <a:ext cx="5036911" cy="4542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" y="1688375"/>
            <a:ext cx="5192486" cy="4859382"/>
          </a:xfrm>
        </p:spPr>
        <p:txBody>
          <a:bodyPr/>
          <a:lstStyle/>
          <a:p>
            <a:r>
              <a:rPr lang="en-US" dirty="0" smtClean="0"/>
              <a:t>DNA is composed of ribose sugars, phosphates, and nucleic acids. </a:t>
            </a:r>
          </a:p>
          <a:p>
            <a:r>
              <a:rPr lang="en-US" dirty="0" smtClean="0"/>
              <a:t>The sugar and the phosphates form what is called the backbone (the sugar-phosphate backbone)</a:t>
            </a:r>
          </a:p>
          <a:p>
            <a:r>
              <a:rPr lang="en-US" dirty="0" smtClean="0"/>
              <a:t>Two backbones are joined together by the nitrogenous bases.</a:t>
            </a:r>
          </a:p>
          <a:p>
            <a:r>
              <a:rPr lang="en-US" dirty="0" smtClean="0"/>
              <a:t>There are 4 nitrogenous bases, cytosine, thymine, adenine, and guanine. </a:t>
            </a:r>
            <a:endParaRPr lang="en-US" dirty="0"/>
          </a:p>
        </p:txBody>
      </p:sp>
      <p:pic>
        <p:nvPicPr>
          <p:cNvPr id="22530" name="Picture 2" descr="Image result for nucleic 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854" y="2057400"/>
            <a:ext cx="6523146" cy="375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" y="1688375"/>
            <a:ext cx="5192486" cy="4859382"/>
          </a:xfrm>
        </p:spPr>
        <p:txBody>
          <a:bodyPr/>
          <a:lstStyle/>
          <a:p>
            <a:r>
              <a:rPr lang="en-US" dirty="0" smtClean="0"/>
              <a:t>The nitrogenous bases are held together by hydrogen bonds which are </a:t>
            </a:r>
            <a:r>
              <a:rPr lang="en-US" smtClean="0"/>
              <a:t>very weak.</a:t>
            </a:r>
          </a:p>
          <a:p>
            <a:r>
              <a:rPr lang="en-US" dirty="0" smtClean="0"/>
              <a:t>Thymine ALWAYS bonds with Adenine.</a:t>
            </a:r>
          </a:p>
          <a:p>
            <a:pPr lvl="1"/>
            <a:r>
              <a:rPr lang="en-US" dirty="0" smtClean="0"/>
              <a:t>Because A and T each only have 2 places to bind, so they bind to each other.</a:t>
            </a:r>
          </a:p>
          <a:p>
            <a:r>
              <a:rPr lang="en-US" dirty="0" smtClean="0"/>
              <a:t>Guanine ALWAYS bonds with Cytosine. </a:t>
            </a:r>
          </a:p>
          <a:p>
            <a:pPr lvl="1"/>
            <a:r>
              <a:rPr lang="en-US" dirty="0" smtClean="0"/>
              <a:t>Because G and C each only have 3 places to bind, so they always bind together. </a:t>
            </a:r>
            <a:endParaRPr lang="en-US" dirty="0"/>
          </a:p>
        </p:txBody>
      </p:sp>
      <p:pic>
        <p:nvPicPr>
          <p:cNvPr id="25602" name="Picture 2" descr="Image result for nitrogenous b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989" y="2010455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2" y="1688375"/>
            <a:ext cx="11234057" cy="4859382"/>
          </a:xfrm>
        </p:spPr>
        <p:txBody>
          <a:bodyPr/>
          <a:lstStyle/>
          <a:p>
            <a:r>
              <a:rPr lang="en-US" dirty="0" smtClean="0"/>
              <a:t>Guanine and adenine are the same type of base, called </a:t>
            </a:r>
            <a:r>
              <a:rPr lang="en-US" dirty="0" err="1" smtClean="0"/>
              <a:t>purines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Cytosine and thymine are the same type, called </a:t>
            </a:r>
            <a:r>
              <a:rPr lang="en-US" dirty="0" err="1" smtClean="0"/>
              <a:t>pyrimidines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Uracil</a:t>
            </a:r>
            <a:r>
              <a:rPr lang="en-US" dirty="0" smtClean="0"/>
              <a:t> is a based only used in protein production and is found in RNA ONLY.</a:t>
            </a:r>
          </a:p>
          <a:p>
            <a:pPr lvl="1"/>
            <a:r>
              <a:rPr lang="en-US" dirty="0" err="1" smtClean="0"/>
              <a:t>Uracil</a:t>
            </a:r>
            <a:r>
              <a:rPr lang="en-US" dirty="0" smtClean="0"/>
              <a:t> binds with adenine in Thymine’s place while making RNA.</a:t>
            </a:r>
          </a:p>
          <a:p>
            <a:pPr lvl="2"/>
            <a:r>
              <a:rPr lang="en-US" dirty="0" smtClean="0"/>
              <a:t>Thymine cannot ever </a:t>
            </a:r>
            <a:r>
              <a:rPr lang="en-US" dirty="0" err="1" smtClean="0"/>
              <a:t>ever</a:t>
            </a:r>
            <a:r>
              <a:rPr lang="en-US" dirty="0" smtClean="0"/>
              <a:t> </a:t>
            </a:r>
            <a:r>
              <a:rPr lang="en-US" dirty="0" err="1" smtClean="0"/>
              <a:t>ever</a:t>
            </a:r>
            <a:r>
              <a:rPr lang="en-US" dirty="0" smtClean="0"/>
              <a:t> </a:t>
            </a:r>
            <a:r>
              <a:rPr lang="en-US" dirty="0" err="1" smtClean="0"/>
              <a:t>ever</a:t>
            </a:r>
            <a:r>
              <a:rPr lang="en-US" dirty="0" smtClean="0"/>
              <a:t> </a:t>
            </a:r>
            <a:r>
              <a:rPr lang="en-US" dirty="0" err="1" smtClean="0"/>
              <a:t>ever</a:t>
            </a:r>
            <a:r>
              <a:rPr lang="en-US" dirty="0" smtClean="0"/>
              <a:t> </a:t>
            </a:r>
            <a:r>
              <a:rPr lang="en-US" dirty="0" err="1" smtClean="0"/>
              <a:t>ever</a:t>
            </a:r>
            <a:r>
              <a:rPr lang="en-US" dirty="0" smtClean="0"/>
              <a:t> be in RNA.</a:t>
            </a:r>
            <a:endParaRPr lang="en-US" dirty="0"/>
          </a:p>
        </p:txBody>
      </p:sp>
      <p:pic>
        <p:nvPicPr>
          <p:cNvPr id="26626" name="Picture 2" descr="Image result for nitrogenous b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415" y="3817936"/>
            <a:ext cx="838200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for 12.1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10820400" cy="4504185"/>
          </a:xfrm>
        </p:spPr>
        <p:txBody>
          <a:bodyPr/>
          <a:lstStyle/>
          <a:p>
            <a:r>
              <a:rPr lang="en-US" dirty="0" smtClean="0"/>
              <a:t>DNA is what makes you look, act, and operate the way you do.</a:t>
            </a:r>
          </a:p>
          <a:p>
            <a:r>
              <a:rPr lang="en-US" dirty="0" smtClean="0"/>
              <a:t>DNA is in the double helix shape.</a:t>
            </a:r>
          </a:p>
          <a:p>
            <a:r>
              <a:rPr lang="en-US" dirty="0" smtClean="0"/>
              <a:t>DNA is made up of sugar, phosphate, and nitrogenous bases</a:t>
            </a:r>
          </a:p>
          <a:p>
            <a:r>
              <a:rPr lang="en-US" dirty="0" smtClean="0"/>
              <a:t>A PAIRS WITH T AND G PAIRS WITH C</a:t>
            </a:r>
          </a:p>
          <a:p>
            <a:r>
              <a:rPr lang="en-US" dirty="0" smtClean="0"/>
              <a:t>A WITH T , G WITH C</a:t>
            </a:r>
          </a:p>
          <a:p>
            <a:r>
              <a:rPr lang="en-US" dirty="0" smtClean="0"/>
              <a:t>AT</a:t>
            </a:r>
          </a:p>
          <a:p>
            <a:r>
              <a:rPr lang="en-US" dirty="0" smtClean="0"/>
              <a:t>GC</a:t>
            </a:r>
          </a:p>
          <a:p>
            <a:r>
              <a:rPr lang="en-US" dirty="0" smtClean="0"/>
              <a:t>AT    GC</a:t>
            </a:r>
          </a:p>
          <a:p>
            <a:r>
              <a:rPr lang="en-US" dirty="0" smtClean="0"/>
              <a:t>AT GC AT GC</a:t>
            </a:r>
            <a:endParaRPr lang="en-US" dirty="0"/>
          </a:p>
        </p:txBody>
      </p:sp>
      <p:sp>
        <p:nvSpPr>
          <p:cNvPr id="27650" name="AutoShape 2" descr="Image result for and don't you forget it spongeb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 descr="C:\Users\shsteacher\Documents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238" y="3065417"/>
            <a:ext cx="4606290" cy="345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195</TotalTime>
  <Words>415</Words>
  <Application>Microsoft Office PowerPoint</Application>
  <PresentationFormat>Custom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Dna: The genetic material</vt:lpstr>
      <vt:lpstr>What is dna</vt:lpstr>
      <vt:lpstr>Why is dna important?</vt:lpstr>
      <vt:lpstr>What does dna look like?</vt:lpstr>
      <vt:lpstr>What is dna made of?</vt:lpstr>
      <vt:lpstr>What is dna made of?</vt:lpstr>
      <vt:lpstr>What is dna made of?</vt:lpstr>
      <vt:lpstr>Key points for 12.1</vt:lpstr>
    </vt:vector>
  </TitlesOfParts>
  <Company>Monroe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Dna: The genetic material</dc:title>
  <dc:creator>shslab407</dc:creator>
  <cp:lastModifiedBy>Chris Shillings</cp:lastModifiedBy>
  <cp:revision>4</cp:revision>
  <dcterms:created xsi:type="dcterms:W3CDTF">2017-12-07T19:34:51Z</dcterms:created>
  <dcterms:modified xsi:type="dcterms:W3CDTF">2017-12-18T16:49:43Z</dcterms:modified>
</cp:coreProperties>
</file>