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4751080-3245-411A-957F-024992910D7B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26D255F-7A15-40E2-A6CD-0C02280EC9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172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1080-3245-411A-957F-024992910D7B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255F-7A15-40E2-A6CD-0C02280EC9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817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1080-3245-411A-957F-024992910D7B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255F-7A15-40E2-A6CD-0C02280EC9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243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1080-3245-411A-957F-024992910D7B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255F-7A15-40E2-A6CD-0C02280EC9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27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1080-3245-411A-957F-024992910D7B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255F-7A15-40E2-A6CD-0C02280EC9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00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1080-3245-411A-957F-024992910D7B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255F-7A15-40E2-A6CD-0C02280EC9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85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1080-3245-411A-957F-024992910D7B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255F-7A15-40E2-A6CD-0C02280EC9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173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1080-3245-411A-957F-024992910D7B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255F-7A15-40E2-A6CD-0C02280EC9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7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1080-3245-411A-957F-024992910D7B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255F-7A15-40E2-A6CD-0C02280EC9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64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1080-3245-411A-957F-024992910D7B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26D255F-7A15-40E2-A6CD-0C02280EC9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989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4751080-3245-411A-957F-024992910D7B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26D255F-7A15-40E2-A6CD-0C02280EC9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770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64751080-3245-411A-957F-024992910D7B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D26D255F-7A15-40E2-A6CD-0C02280EC9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207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11.1 Basic Patterns of Human Inheritance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92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Recessive Genetic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175" y="1720305"/>
            <a:ext cx="10364452" cy="3424107"/>
          </a:xfrm>
        </p:spPr>
        <p:txBody>
          <a:bodyPr/>
          <a:lstStyle/>
          <a:p>
            <a:r>
              <a:rPr lang="en-US" dirty="0" smtClean="0"/>
              <a:t>Remember, if there is ever a dominant trait present, the recessive trait will not show.</a:t>
            </a:r>
          </a:p>
          <a:p>
            <a:r>
              <a:rPr lang="en-US" b="1" dirty="0" smtClean="0"/>
              <a:t>So, if there is a genetic disorder that travels on a recessive allele, it won’t show</a:t>
            </a:r>
          </a:p>
          <a:p>
            <a:pPr lvl="1"/>
            <a:r>
              <a:rPr lang="en-US" dirty="0" smtClean="0"/>
              <a:t>It will be covered up by the dominant allele, which is normally healthy. This will make the organism healthy.</a:t>
            </a:r>
          </a:p>
          <a:p>
            <a:pPr lvl="1"/>
            <a:r>
              <a:rPr lang="en-US" u="sng" dirty="0" smtClean="0"/>
              <a:t>The healthy organism that doesn’t show the recessive disorder but still has it is called a </a:t>
            </a:r>
            <a:r>
              <a:rPr lang="en-US" b="1" u="sng" dirty="0" smtClean="0"/>
              <a:t>CARRIER.</a:t>
            </a:r>
          </a:p>
        </p:txBody>
      </p:sp>
      <p:pic>
        <p:nvPicPr>
          <p:cNvPr id="4" name="Picture 3" descr="File:Logo of the &lt;strong&gt;Carrier&lt;/strong&gt; Corporation.svg - Wikimedia Common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400" y="4650023"/>
            <a:ext cx="5092700" cy="2053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92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Recessive Genetic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an organism would have to have 2 recessive alleles for the recessive disorder to show, it is very rare to have a recessive genetic disorder.</a:t>
            </a:r>
          </a:p>
          <a:p>
            <a:r>
              <a:rPr lang="en-US" dirty="0" smtClean="0"/>
              <a:t>It is, however, common to be heterozygous ( AKA a carrier) for a recessive disease. </a:t>
            </a:r>
          </a:p>
          <a:p>
            <a:endParaRPr lang="en-US" dirty="0"/>
          </a:p>
        </p:txBody>
      </p:sp>
      <p:pic>
        <p:nvPicPr>
          <p:cNvPr id="1028" name="Picture 4" descr="Image result for cystic fibro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8276" y="3733800"/>
            <a:ext cx="2469666" cy="2953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550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Dominant Genetic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Remember, only one allele has to be dominant for the dominant genotype to show through. </a:t>
            </a:r>
          </a:p>
          <a:p>
            <a:r>
              <a:rPr lang="en-US" dirty="0" smtClean="0"/>
              <a:t>So, if a dominant allele carries a genetic disorder, an organism only has to have one dominant allele to have the disorder.</a:t>
            </a:r>
            <a:endParaRPr lang="en-US" dirty="0"/>
          </a:p>
        </p:txBody>
      </p:sp>
      <p:pic>
        <p:nvPicPr>
          <p:cNvPr id="2050" name="Picture 2" descr="Image result for little people big wor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675" y="3581400"/>
            <a:ext cx="3543300" cy="354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4225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Pedigrees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733" y="2024193"/>
            <a:ext cx="10364452" cy="3424107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pedigree</a:t>
            </a:r>
            <a:r>
              <a:rPr lang="en-US" dirty="0" smtClean="0"/>
              <a:t> is a diagram that traces the inheritance of a particular trait through several generations.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6" name="Picture 4" descr="Image result for pedigree char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1" y="2716014"/>
            <a:ext cx="6728532" cy="3784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787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Pedigrees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1838325"/>
            <a:ext cx="10515600" cy="4351338"/>
          </a:xfrm>
        </p:spPr>
        <p:txBody>
          <a:bodyPr/>
          <a:lstStyle/>
          <a:p>
            <a:r>
              <a:rPr lang="en-US" dirty="0" smtClean="0"/>
              <a:t>Pedigrees are used to figure out genotype information from phenotypes. </a:t>
            </a:r>
          </a:p>
          <a:p>
            <a:r>
              <a:rPr lang="en-US" dirty="0" smtClean="0"/>
              <a:t>Pedigrees are really useful for tracing genetic diseases through families to see what traits have been passed on to what offspring</a:t>
            </a:r>
          </a:p>
          <a:p>
            <a:r>
              <a:rPr lang="en-US" dirty="0" smtClean="0"/>
              <a:t>https://www.youtube.com/watch?v=Wuk0W10EveU</a:t>
            </a:r>
          </a:p>
        </p:txBody>
      </p:sp>
      <p:pic>
        <p:nvPicPr>
          <p:cNvPr id="4" name="Picture 4" descr="Image result for pedigree char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201" y="3454300"/>
            <a:ext cx="6728532" cy="3784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537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for 11.1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Someone with the genotype Bb is a carrier for whatever trait b is, but they do not show it.</a:t>
            </a:r>
          </a:p>
          <a:p>
            <a:r>
              <a:rPr lang="en-US" dirty="0" smtClean="0"/>
              <a:t>Pedigrees are charts to help trace the passing on of traits from parents to offspring.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33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99</TotalTime>
  <Words>275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 Light</vt:lpstr>
      <vt:lpstr>Metropolitan</vt:lpstr>
      <vt:lpstr>11.1 Basic Patterns of Human Inheritance</vt:lpstr>
      <vt:lpstr>Recessive Genetic disorders</vt:lpstr>
      <vt:lpstr>Recessive Genetic disorders</vt:lpstr>
      <vt:lpstr>Dominant Genetic Disorders</vt:lpstr>
      <vt:lpstr>Pedigrees</vt:lpstr>
      <vt:lpstr>Pedigrees</vt:lpstr>
      <vt:lpstr>Key points for 11.1</vt:lpstr>
    </vt:vector>
  </TitlesOfParts>
  <Company>Monroe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11.1 Basic Patterns of Human Inheritance</dc:title>
  <dc:creator>shslab407</dc:creator>
  <cp:lastModifiedBy>shslab407</cp:lastModifiedBy>
  <cp:revision>4</cp:revision>
  <dcterms:created xsi:type="dcterms:W3CDTF">2017-11-30T18:44:15Z</dcterms:created>
  <dcterms:modified xsi:type="dcterms:W3CDTF">2017-12-07T19:41:07Z</dcterms:modified>
</cp:coreProperties>
</file>